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5" autoAdjust="0"/>
    <p:restoredTop sz="86404" autoAdjust="0"/>
  </p:normalViewPr>
  <p:slideViewPr>
    <p:cSldViewPr snapToGrid="0" snapToObjects="1">
      <p:cViewPr varScale="1">
        <p:scale>
          <a:sx n="82" d="100"/>
          <a:sy n="82" d="100"/>
        </p:scale>
        <p:origin x="1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D6DDE-73DA-854D-8F2B-48752873588F}" type="datetimeFigureOut">
              <a:rPr lang="es-ES_tradnl" smtClean="0"/>
              <a:t>24/5/21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F23E9-9E9C-5C42-B238-85D55D965B2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133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esriVisual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2b92820-d14c-4ae2-a7af-74dadf9c269e/ReportSection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2b92820-d14c-4ae2-a7af-74dadf9c269e/ReportSectiona4c32900430aa95632e5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2b92820-d14c-4ae2-a7af-74dadf9c269e/ReportSection1ac331fd9ad0198b5740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2b92820-d14c-4ae2-a7af-74dadf9c269e/ReportSection65efea939b908a7b77c0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42b92820-d14c-4ae2-a7af-74dadf9c269e/ReportSection0c45edcbb00506a40645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s://app.powerbi.com/groups/me/reports/42b92820-d14c-4ae2-a7af-74dadf9c269e/ReportSectionbc4c01a657259726358d?pbi_source=PowerPoint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Portada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, card, card, esriVisual, barChart, clusteredColumnChart, clusteredColumnChart, shape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Resumen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CAF5F1-4DD3-B847-8A75-5BF4A1B4C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425844"/>
            <a:ext cx="6076950" cy="35081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, slicer, columnChart, columnChart, lineChart, slicer, shape, shape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Delantero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, clusteredBarChart, lineChart, columnChart, clusteredBarChart, slicer, slicer, shape, textbox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Medio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, slicer, slicer, columnChart, clusteredBarChart, lineChart, clusteredBarChart, shape, textbox, shape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Defensa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, card, shape, shape, shape, card, card, card, card, card, card, card, card, card, card, card, card, card, card, card, card, card, card, card, card, card, card, card, card, card, card, card, shape, shape, shape, shape, shape, shape, shape, card, textbox, textbox, textbox, textbox, textbox, textbox, textbox, textbox, textbox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Once Ideal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FCCBCF-8374-5746-BA54-399F1F35A0B6}"/>
              </a:ext>
            </a:extLst>
          </p:cNvPr>
          <p:cNvSpPr/>
          <p:nvPr/>
        </p:nvSpPr>
        <p:spPr>
          <a:xfrm>
            <a:off x="8329654" y="2949461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6DDA59C-A571-4049-AC9A-1C083438436B}"/>
              </a:ext>
            </a:extLst>
          </p:cNvPr>
          <p:cNvSpPr/>
          <p:nvPr/>
        </p:nvSpPr>
        <p:spPr>
          <a:xfrm>
            <a:off x="8329654" y="4892728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FD9762E-B0C4-F846-B700-3A2B0EF94247}"/>
              </a:ext>
            </a:extLst>
          </p:cNvPr>
          <p:cNvSpPr/>
          <p:nvPr/>
        </p:nvSpPr>
        <p:spPr>
          <a:xfrm>
            <a:off x="5082631" y="640954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10C54E-6A6C-FB42-B777-8A8C5BECC6F2}"/>
              </a:ext>
            </a:extLst>
          </p:cNvPr>
          <p:cNvSpPr/>
          <p:nvPr/>
        </p:nvSpPr>
        <p:spPr>
          <a:xfrm>
            <a:off x="5069242" y="2182511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10361DC-ECB1-D647-8D37-7A654F05FCC9}"/>
              </a:ext>
            </a:extLst>
          </p:cNvPr>
          <p:cNvSpPr/>
          <p:nvPr/>
        </p:nvSpPr>
        <p:spPr>
          <a:xfrm>
            <a:off x="5018750" y="3760491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EC1F94-E6FC-0249-BDEA-4125B9D610F3}"/>
              </a:ext>
            </a:extLst>
          </p:cNvPr>
          <p:cNvSpPr/>
          <p:nvPr/>
        </p:nvSpPr>
        <p:spPr>
          <a:xfrm>
            <a:off x="5082631" y="5444807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A6A90FD-162B-AB4A-9AF8-CD7FCA8CD997}"/>
              </a:ext>
            </a:extLst>
          </p:cNvPr>
          <p:cNvSpPr/>
          <p:nvPr/>
        </p:nvSpPr>
        <p:spPr>
          <a:xfrm>
            <a:off x="2119200" y="4890672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9C78861-82A0-1946-8AD9-E7B603F33189}"/>
              </a:ext>
            </a:extLst>
          </p:cNvPr>
          <p:cNvSpPr/>
          <p:nvPr/>
        </p:nvSpPr>
        <p:spPr>
          <a:xfrm>
            <a:off x="1835608" y="3047616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A35F378-B4A7-B248-8A02-FBCBFF3868AB}"/>
              </a:ext>
            </a:extLst>
          </p:cNvPr>
          <p:cNvSpPr/>
          <p:nvPr/>
        </p:nvSpPr>
        <p:spPr>
          <a:xfrm>
            <a:off x="2119199" y="1204560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3BCF47A-07C7-0342-9B2F-3A309F415096}"/>
              </a:ext>
            </a:extLst>
          </p:cNvPr>
          <p:cNvSpPr/>
          <p:nvPr/>
        </p:nvSpPr>
        <p:spPr>
          <a:xfrm>
            <a:off x="8279778" y="1090544"/>
            <a:ext cx="1013369" cy="884598"/>
          </a:xfrm>
          <a:prstGeom prst="rect">
            <a:avLst/>
          </a:prstGeom>
          <a:solidFill>
            <a:schemeClr val="bg1"/>
          </a:solidFill>
          <a:ln>
            <a:solidFill>
              <a:srgbClr val="F3C9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F4C1BC4-6388-E343-B5A7-E0DD47D2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38" y="1111142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1F71C9B-D035-DB4D-B03A-AE2CA162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38" y="3001935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3AFD4ED1-58A8-D640-9FDF-1D7151A8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38" y="4892728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B733C95B-C077-7145-B82B-9B693478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49" y="644304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5FA40D29-853F-5749-87CD-9D2C5BE3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48" y="2222284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AA988B04-1A33-BB40-935F-4B8DF854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47" y="3760491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2283C35C-A756-8347-834C-F5E88A6A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47" y="5444807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FCB37776-7D77-764E-A050-FE3E30FF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48" y="4912364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D2C5221B-00B4-0E4B-ADB4-3B4D9421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55" y="3039174"/>
            <a:ext cx="779652" cy="7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342D85AE-6677-3F47-9567-84F91985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60" y="1216089"/>
            <a:ext cx="779651" cy="77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547</Words>
  <Application>Microsoft Macintosh PowerPoint</Application>
  <PresentationFormat>Panorámica</PresentationFormat>
  <Paragraphs>270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Custom Design</vt:lpstr>
      <vt:lpstr>Portada</vt:lpstr>
      <vt:lpstr>Resumen</vt:lpstr>
      <vt:lpstr>Delantero</vt:lpstr>
      <vt:lpstr>Medio</vt:lpstr>
      <vt:lpstr>Defensa</vt:lpstr>
      <vt:lpstr>Once Ideal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Alejandro Mendez Somoza</cp:lastModifiedBy>
  <cp:revision>5</cp:revision>
  <dcterms:created xsi:type="dcterms:W3CDTF">2016-09-04T11:54:55Z</dcterms:created>
  <dcterms:modified xsi:type="dcterms:W3CDTF">2021-05-24T13:19:40Z</dcterms:modified>
</cp:coreProperties>
</file>